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</p:sldMasterIdLst>
  <p:sldIdLst>
    <p:sldId id="256" r:id="rId27"/>
    <p:sldId id="257" r:id="rId28"/>
    <p:sldId id="258" r:id="rId29"/>
    <p:sldId id="259" r:id="rId3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" Target="slides/slide1.xml"/><Relationship Id="rId28" Type="http://schemas.openxmlformats.org/officeDocument/2006/relationships/slide" Target="slides/slide2.xml"/><Relationship Id="rId29" Type="http://schemas.openxmlformats.org/officeDocument/2006/relationships/slide" Target="slides/slide3.xml"/><Relationship Id="rId30" Type="http://schemas.openxmlformats.org/officeDocument/2006/relationships/slide" Target="slides/slide4.xml"/><Relationship Id="rId31" Type="http://schemas.openxmlformats.org/officeDocument/2006/relationships/presProps" Target="presProps.xml"/><Relationship Id="rId32" Type="http://schemas.openxmlformats.org/officeDocument/2006/relationships/notesMaster" Target="notesMasters/notesMaster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6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ID: Slide_001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ID: Slide_002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ID: Slide_003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ID: Slide_004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F8ABC851-B697-489E-A54B-B8D5BACF6CF7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D8BC149F-48BB-4021-82E3-80315084996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019C591A-1208-4B95-B92A-07E5E9BA9131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B366A590-502E-4B7F-8312-7256A729E0D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909DAF6C-9DC4-4964-A845-63E2B48DA31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1"/>
          </p:nvPr>
        </p:nvSpPr>
        <p:spPr/>
        <p:txBody>
          <a:bodyPr/>
          <a:p>
            <a:fld id="{363C5434-7EEE-468D-AD08-EC0022CCFF9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F4A1FCBB-DE7F-454D-8D3B-8631CF23FDBA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FA8E65-AC4E-48A1-B40F-13758AA4EA9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8E4FB735-05C4-46F3-A81F-C193D4F9BD6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E722E9E0-98F3-4EA1-9CD2-A19DE1E819C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C00D099B-5693-4030-B2ED-9A909CD6392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3"/>
          </p:nvPr>
        </p:nvSpPr>
        <p:spPr/>
        <p:txBody>
          <a:bodyPr/>
          <a:p>
            <a:fld id="{BDD09C19-DC13-4ECB-BB03-C4A6B0A04670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E56F4558-2901-4895-90E5-5FC799EDE20E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6"/>
          </p:nvPr>
        </p:nvSpPr>
        <p:spPr/>
        <p:txBody>
          <a:bodyPr/>
          <a:p>
            <a:fld id="{208B2348-3FE3-47A3-9AF3-E77771C99EC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D7F06B3-DAAF-45D6-A980-CAC18CB9BE0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CF5D97D-FEDD-49A1-BDC8-8D74949369C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3DBE97E-15FA-4A22-B605-11DDF523EDA8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118696B-D2AA-4DE0-95AF-B9E0407F6BD0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C8376697-EB6D-4EF1-AA67-4104982FBFA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49837B0B-EF63-4986-A557-33E16F97A72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08C70B2C-0724-4CED-BBD4-F1580A1C4AFA}" type="slidenum">
              <a:t>&lt;#&gt;</a:t>
            </a:fld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0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22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4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5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6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8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6;g34a02e3c7ee_1_403" descr=""/>
          <p:cNvPicPr/>
          <p:nvPr/>
        </p:nvPicPr>
        <p:blipFill>
          <a:blip r:embed="rId2"/>
          <a:stretch/>
        </p:blipFill>
        <p:spPr>
          <a:xfrm>
            <a:off x="1274040" y="-749160"/>
            <a:ext cx="9643320" cy="6857280"/>
          </a:xfrm>
          <a:prstGeom prst="rect">
            <a:avLst/>
          </a:prstGeom>
          <a:ln w="0">
            <a:noFill/>
          </a:ln>
        </p:spPr>
      </p:pic>
      <p:pic>
        <p:nvPicPr>
          <p:cNvPr id="1" name="Google Shape;17;g34a02e3c7ee_1_403" descr=""/>
          <p:cNvPicPr/>
          <p:nvPr/>
        </p:nvPicPr>
        <p:blipFill>
          <a:blip r:embed="rId3"/>
          <a:stretch/>
        </p:blipFill>
        <p:spPr>
          <a:xfrm>
            <a:off x="0" y="0"/>
            <a:ext cx="9643320" cy="6857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65;g34a02e3c7ee_1_452" descr=""/>
          <p:cNvPicPr/>
          <p:nvPr/>
        </p:nvPicPr>
        <p:blipFill>
          <a:blip r:embed="rId2"/>
          <a:stretch/>
        </p:blipFill>
        <p:spPr>
          <a:xfrm>
            <a:off x="11210760" y="750600"/>
            <a:ext cx="980280" cy="2923560"/>
          </a:xfrm>
          <a:prstGeom prst="rect">
            <a:avLst/>
          </a:prstGeom>
          <a:ln w="0">
            <a:noFill/>
          </a:ln>
        </p:spPr>
      </p:pic>
      <p:pic>
        <p:nvPicPr>
          <p:cNvPr id="45" name="Google Shape;67;g34a02e3c7ee_1_452" descr=""/>
          <p:cNvPicPr/>
          <p:nvPr/>
        </p:nvPicPr>
        <p:blipFill>
          <a:blip r:embed="rId3"/>
          <a:stretch/>
        </p:blipFill>
        <p:spPr>
          <a:xfrm flipH="1" rot="10800000">
            <a:off x="-473760" y="-266760"/>
            <a:ext cx="3617640" cy="2035800"/>
          </a:xfrm>
          <a:prstGeom prst="rect">
            <a:avLst/>
          </a:prstGeom>
          <a:ln w="0">
            <a:noFill/>
          </a:ln>
        </p:spPr>
      </p:pic>
      <p:pic>
        <p:nvPicPr>
          <p:cNvPr id="46" name="Google Shape;68;g34a02e3c7ee_1_452" descr=""/>
          <p:cNvPicPr/>
          <p:nvPr/>
        </p:nvPicPr>
        <p:blipFill>
          <a:blip r:embed="rId4"/>
          <a:stretch/>
        </p:blipFill>
        <p:spPr>
          <a:xfrm>
            <a:off x="0" y="4674240"/>
            <a:ext cx="1252080" cy="2046600"/>
          </a:xfrm>
          <a:prstGeom prst="rect">
            <a:avLst/>
          </a:prstGeom>
          <a:ln w="0">
            <a:noFill/>
          </a:ln>
        </p:spPr>
      </p:pic>
      <p:sp>
        <p:nvSpPr>
          <p:cNvPr id="47" name="Google Shape;69;g34a02e3c7ee_1_452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" name="Google Shape;70;g34a02e3c7ee_1_452" descr=""/>
          <p:cNvPicPr/>
          <p:nvPr/>
        </p:nvPicPr>
        <p:blipFill>
          <a:blip r:embed="rId5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sldNum" idx="1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AA8C8A9-0CCF-473E-99E8-604298F2A5E2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6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D9F4EA7-5DAC-4F1B-9989-9FCB646333D8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107;p28" descr=""/>
          <p:cNvPicPr/>
          <p:nvPr/>
        </p:nvPicPr>
        <p:blipFill>
          <a:blip r:embed="rId2">
            <a:alphaModFix amt="70000"/>
          </a:blip>
          <a:srcRect l="0" t="0" r="12114" b="7871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54" name="Google Shape;108;p28" descr=""/>
          <p:cNvPicPr/>
          <p:nvPr/>
        </p:nvPicPr>
        <p:blipFill>
          <a:blip r:embed="rId3">
            <a:alphaModFix amt="35000"/>
          </a:blip>
          <a:srcRect l="18893" t="0" r="0" b="33385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55" name="Google Shape;110;p28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56" name="Google Shape;111;p28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7f7f7f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1"/>
          <p:cNvSpPr>
            <a:spLocks noGrp="1"/>
          </p:cNvSpPr>
          <p:nvPr>
            <p:ph type="sldNum" idx="23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D771E95B-2AEE-4C8B-9C5E-752AD04FB373}" type="slidenum">
              <a:rPr b="0" lang="en-US" sz="1200" spc="-1" strike="noStrike">
                <a:solidFill>
                  <a:srgbClr val="7f7f7f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ftr" idx="2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ldNum" idx="2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EEED9DF-162C-4E7B-B652-82EC883C8F79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dt" idx="2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ftr" idx="2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ldNum" idx="2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BDFEBB3-A65F-4A6C-B0AF-B1F5467FD37C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dt" idx="2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ftr" idx="3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sldNum" idx="3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3FDAFA2-0329-422E-A376-E91DABAEFFF7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dt" idx="3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13;p29"/>
          <p:cNvSpPr/>
          <p:nvPr/>
        </p:nvSpPr>
        <p:spPr>
          <a:xfrm>
            <a:off x="-72720" y="0"/>
            <a:ext cx="3587760" cy="68572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lt1"/>
              </a:solidFill>
              <a:latin typeface="Roboto Light"/>
              <a:ea typeface="Roboto Light"/>
            </a:endParaRPr>
          </a:p>
        </p:txBody>
      </p:sp>
      <p:pic>
        <p:nvPicPr>
          <p:cNvPr id="70" name="Google Shape;114;p29" descr=""/>
          <p:cNvPicPr/>
          <p:nvPr/>
        </p:nvPicPr>
        <p:blipFill>
          <a:blip r:embed="rId2">
            <a:alphaModFix amt="70000"/>
          </a:blip>
          <a:srcRect l="0" t="0" r="12114" b="7871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71" name="Google Shape;115;p29" descr=""/>
          <p:cNvPicPr/>
          <p:nvPr/>
        </p:nvPicPr>
        <p:blipFill>
          <a:blip r:embed="rId3">
            <a:alphaModFix amt="35000"/>
          </a:blip>
          <a:srcRect l="18893" t="0" r="0" b="33385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72" name="Google Shape;117;p29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73" name="Google Shape;118;p29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d8d8d8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" name="Google Shape;119;p29" descr="A screen shot of a computer&#10;&#10;Description automatically generated"/>
          <p:cNvPicPr/>
          <p:nvPr/>
        </p:nvPicPr>
        <p:blipFill>
          <a:blip r:embed="rId5"/>
          <a:srcRect l="8333" t="0" r="12520" b="6317"/>
          <a:stretch/>
        </p:blipFill>
        <p:spPr>
          <a:xfrm>
            <a:off x="-646920" y="1477440"/>
            <a:ext cx="8098200" cy="5392080"/>
          </a:xfrm>
          <a:prstGeom prst="rect">
            <a:avLst/>
          </a:prstGeom>
          <a:ln w="0">
            <a:noFill/>
          </a:ln>
        </p:spPr>
      </p:pic>
      <p:sp>
        <p:nvSpPr>
          <p:cNvPr id="75" name="PlaceHolder 1"/>
          <p:cNvSpPr>
            <a:spLocks noGrp="1"/>
          </p:cNvSpPr>
          <p:nvPr>
            <p:ph type="sldNum" idx="33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d8d8d8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395CF2B4-C9EB-4E0F-ABBE-5B20DD036A83}" type="slidenum">
              <a:rPr b="0" lang="en-US" sz="1200" spc="-1" strike="noStrike">
                <a:solidFill>
                  <a:srgbClr val="d8d8d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6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123;p27" descr=""/>
          <p:cNvPicPr/>
          <p:nvPr/>
        </p:nvPicPr>
        <p:blipFill>
          <a:blip r:embed="rId2"/>
          <a:stretch/>
        </p:blipFill>
        <p:spPr>
          <a:xfrm>
            <a:off x="1274040" y="-749160"/>
            <a:ext cx="9643320" cy="6857280"/>
          </a:xfrm>
          <a:prstGeom prst="rect">
            <a:avLst/>
          </a:prstGeom>
          <a:ln w="0">
            <a:noFill/>
          </a:ln>
        </p:spPr>
      </p:pic>
      <p:pic>
        <p:nvPicPr>
          <p:cNvPr id="79" name="Google Shape;124;p27" descr=""/>
          <p:cNvPicPr/>
          <p:nvPr/>
        </p:nvPicPr>
        <p:blipFill>
          <a:blip r:embed="rId3"/>
          <a:stretch/>
        </p:blipFill>
        <p:spPr>
          <a:xfrm>
            <a:off x="0" y="0"/>
            <a:ext cx="9643320" cy="68572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E7080C1-5794-470B-8B81-2ABCE1F0F3DF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440" cy="275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DFB028E-F011-46F8-9239-DEC2FC8E05B1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A5F0E35-6491-4981-9FBF-73D3D5683C89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141;p32" descr=""/>
          <p:cNvPicPr/>
          <p:nvPr/>
        </p:nvPicPr>
        <p:blipFill>
          <a:blip r:embed="rId2"/>
          <a:stretch/>
        </p:blipFill>
        <p:spPr>
          <a:xfrm>
            <a:off x="0" y="298800"/>
            <a:ext cx="12191400" cy="6558480"/>
          </a:xfrm>
          <a:prstGeom prst="rect">
            <a:avLst/>
          </a:prstGeom>
          <a:ln w="0">
            <a:noFill/>
          </a:ln>
        </p:spPr>
      </p:pic>
      <p:pic>
        <p:nvPicPr>
          <p:cNvPr id="89" name="Google Shape;142;p32" descr=""/>
          <p:cNvPicPr/>
          <p:nvPr/>
        </p:nvPicPr>
        <p:blipFill>
          <a:blip r:embed="rId3"/>
          <a:srcRect l="31241" t="0" r="0" b="0"/>
          <a:stretch/>
        </p:blipFill>
        <p:spPr>
          <a:xfrm>
            <a:off x="0" y="697680"/>
            <a:ext cx="8381160" cy="6159600"/>
          </a:xfrm>
          <a:prstGeom prst="rect">
            <a:avLst/>
          </a:prstGeom>
          <a:ln w="0">
            <a:noFill/>
          </a:ln>
        </p:spPr>
      </p:pic>
      <p:pic>
        <p:nvPicPr>
          <p:cNvPr id="90" name="Google Shape;143;p32" descr=""/>
          <p:cNvPicPr/>
          <p:nvPr/>
        </p:nvPicPr>
        <p:blipFill>
          <a:blip r:embed="rId4"/>
          <a:srcRect l="0" t="57447" r="0" b="0"/>
          <a:stretch/>
        </p:blipFill>
        <p:spPr>
          <a:xfrm>
            <a:off x="5464800" y="3939840"/>
            <a:ext cx="9643320" cy="2917440"/>
          </a:xfrm>
          <a:prstGeom prst="rect">
            <a:avLst/>
          </a:prstGeom>
          <a:ln w="0">
            <a:noFill/>
          </a:ln>
        </p:spPr>
      </p:pic>
      <p:pic>
        <p:nvPicPr>
          <p:cNvPr id="91" name="Google Shape;144;p32" descr=""/>
          <p:cNvPicPr/>
          <p:nvPr/>
        </p:nvPicPr>
        <p:blipFill>
          <a:blip r:embed="rId5"/>
          <a:srcRect l="0" t="4361" r="0" b="44026"/>
          <a:stretch/>
        </p:blipFill>
        <p:spPr>
          <a:xfrm>
            <a:off x="-3302640" y="-1420560"/>
            <a:ext cx="9643320" cy="3539160"/>
          </a:xfrm>
          <a:prstGeom prst="rect">
            <a:avLst/>
          </a:prstGeom>
          <a:ln w="0">
            <a:noFill/>
          </a:ln>
        </p:spPr>
      </p:pic>
      <p:sp>
        <p:nvSpPr>
          <p:cNvPr id="92" name="Google Shape;145;p32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lt1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3" name="Google Shape;146;p32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02D87F8-D7EF-4241-9D77-147FF9BBE34F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7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149;p33" descr=""/>
          <p:cNvPicPr/>
          <p:nvPr/>
        </p:nvPicPr>
        <p:blipFill>
          <a:blip r:embed="rId2">
            <a:alphaModFix amt="35000"/>
          </a:blip>
          <a:srcRect l="0" t="0" r="18648" b="77632"/>
          <a:stretch/>
        </p:blipFill>
        <p:spPr>
          <a:xfrm rot="10800000">
            <a:off x="720" y="-5400"/>
            <a:ext cx="7221960" cy="1067040"/>
          </a:xfrm>
          <a:prstGeom prst="rect">
            <a:avLst/>
          </a:prstGeom>
          <a:ln w="0">
            <a:noFill/>
          </a:ln>
        </p:spPr>
      </p:pic>
      <p:pic>
        <p:nvPicPr>
          <p:cNvPr id="98" name="Google Shape;150;p33" descr=""/>
          <p:cNvPicPr/>
          <p:nvPr/>
        </p:nvPicPr>
        <p:blipFill>
          <a:blip r:embed="rId3"/>
          <a:stretch/>
        </p:blipFill>
        <p:spPr>
          <a:xfrm>
            <a:off x="0" y="3016080"/>
            <a:ext cx="7591680" cy="3835440"/>
          </a:xfrm>
          <a:prstGeom prst="rect">
            <a:avLst/>
          </a:prstGeom>
          <a:ln w="0">
            <a:noFill/>
          </a:ln>
        </p:spPr>
      </p:pic>
      <p:pic>
        <p:nvPicPr>
          <p:cNvPr id="99" name="Google Shape;151;p33" descr=""/>
          <p:cNvPicPr/>
          <p:nvPr/>
        </p:nvPicPr>
        <p:blipFill>
          <a:blip r:embed="rId4"/>
          <a:srcRect l="0" t="0" r="0" b="43199"/>
          <a:stretch/>
        </p:blipFill>
        <p:spPr>
          <a:xfrm flipH="1">
            <a:off x="-570960" y="-1543320"/>
            <a:ext cx="6469200" cy="2610360"/>
          </a:xfrm>
          <a:prstGeom prst="rect">
            <a:avLst/>
          </a:prstGeom>
          <a:ln w="0">
            <a:noFill/>
          </a:ln>
        </p:spPr>
      </p:pic>
      <p:pic>
        <p:nvPicPr>
          <p:cNvPr id="100" name="Google Shape;152;p33" descr=""/>
          <p:cNvPicPr/>
          <p:nvPr/>
        </p:nvPicPr>
        <p:blipFill>
          <a:blip r:embed="rId5"/>
          <a:srcRect l="0" t="60242" r="0" b="-12435"/>
          <a:stretch/>
        </p:blipFill>
        <p:spPr>
          <a:xfrm>
            <a:off x="0" y="5029920"/>
            <a:ext cx="6469200" cy="2398320"/>
          </a:xfrm>
          <a:prstGeom prst="rect">
            <a:avLst/>
          </a:prstGeom>
          <a:ln w="0">
            <a:noFill/>
          </a:ln>
        </p:spPr>
      </p:pic>
      <p:sp>
        <p:nvSpPr>
          <p:cNvPr id="101" name="Google Shape;153;p33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Google Shape;154;p33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103" name="PlaceHolder 1"/>
          <p:cNvSpPr>
            <a:spLocks noGrp="1"/>
          </p:cNvSpPr>
          <p:nvPr>
            <p:ph type="sldNum" idx="4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36D6613-E674-40F5-9B8C-FEBD0734F053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7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56;p34" descr=""/>
          <p:cNvPicPr/>
          <p:nvPr/>
        </p:nvPicPr>
        <p:blipFill>
          <a:blip r:embed="rId2"/>
          <a:stretch/>
        </p:blipFill>
        <p:spPr>
          <a:xfrm>
            <a:off x="11210760" y="750600"/>
            <a:ext cx="980280" cy="2923560"/>
          </a:xfrm>
          <a:prstGeom prst="rect">
            <a:avLst/>
          </a:prstGeom>
          <a:ln w="0">
            <a:noFill/>
          </a:ln>
        </p:spPr>
      </p:pic>
      <p:pic>
        <p:nvPicPr>
          <p:cNvPr id="105" name="Google Shape;158;p34" descr=""/>
          <p:cNvPicPr/>
          <p:nvPr/>
        </p:nvPicPr>
        <p:blipFill>
          <a:blip r:embed="rId3"/>
          <a:stretch/>
        </p:blipFill>
        <p:spPr>
          <a:xfrm flipH="1" rot="10800000">
            <a:off x="-473760" y="-266760"/>
            <a:ext cx="3617640" cy="2035800"/>
          </a:xfrm>
          <a:prstGeom prst="rect">
            <a:avLst/>
          </a:prstGeom>
          <a:ln w="0">
            <a:noFill/>
          </a:ln>
        </p:spPr>
      </p:pic>
      <p:pic>
        <p:nvPicPr>
          <p:cNvPr id="106" name="Google Shape;159;p34" descr=""/>
          <p:cNvPicPr/>
          <p:nvPr/>
        </p:nvPicPr>
        <p:blipFill>
          <a:blip r:embed="rId4"/>
          <a:stretch/>
        </p:blipFill>
        <p:spPr>
          <a:xfrm>
            <a:off x="0" y="4674240"/>
            <a:ext cx="1252080" cy="2046600"/>
          </a:xfrm>
          <a:prstGeom prst="rect">
            <a:avLst/>
          </a:prstGeom>
          <a:ln w="0">
            <a:noFill/>
          </a:ln>
        </p:spPr>
      </p:pic>
      <p:sp>
        <p:nvSpPr>
          <p:cNvPr id="107" name="Google Shape;160;p34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Google Shape;161;p34" descr=""/>
          <p:cNvPicPr/>
          <p:nvPr/>
        </p:nvPicPr>
        <p:blipFill>
          <a:blip r:embed="rId5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109" name="PlaceHolder 1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DBB0D63-36B9-44BD-A3BA-8092C86538E9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6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ftr" idx="4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ldNum" idx="4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2267059-4550-4851-9937-99689D420D19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dt" idx="4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03EF908-3325-48F3-B13C-C427BAF3FE8D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D459545-D074-4A86-8E01-611E37E14BED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9;g34a02e3c7ee_1_406" descr=""/>
          <p:cNvPicPr/>
          <p:nvPr/>
        </p:nvPicPr>
        <p:blipFill>
          <a:blip r:embed="rId2">
            <a:alphaModFix amt="70000"/>
          </a:blip>
          <a:srcRect l="0" t="0" r="12114" b="7865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14" name="Google Shape;20;g34a02e3c7ee_1_406" descr=""/>
          <p:cNvPicPr/>
          <p:nvPr/>
        </p:nvPicPr>
        <p:blipFill>
          <a:blip r:embed="rId3">
            <a:alphaModFix amt="35000"/>
          </a:blip>
          <a:srcRect l="18893" t="0" r="0" b="33382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15" name="Google Shape;22;g34a02e3c7ee_1_406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16" name="Google Shape;23;g34a02e3c7ee_1_406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7f7f7f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sldNum" idx="10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8B47B25D-FE57-4F4B-B550-EEA201BE41CB}" type="slidenum">
              <a:rPr b="0" lang="en-US" sz="1200" spc="-1" strike="noStrike">
                <a:solidFill>
                  <a:srgbClr val="7f7f7f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5;g34a02e3c7ee_1_412"/>
          <p:cNvSpPr/>
          <p:nvPr/>
        </p:nvSpPr>
        <p:spPr>
          <a:xfrm>
            <a:off x="-72720" y="0"/>
            <a:ext cx="3587760" cy="68572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lt1"/>
              </a:solidFill>
              <a:latin typeface="Roboto Light"/>
              <a:ea typeface="Roboto Light"/>
            </a:endParaRPr>
          </a:p>
        </p:txBody>
      </p:sp>
      <p:pic>
        <p:nvPicPr>
          <p:cNvPr id="19" name="Google Shape;26;g34a02e3c7ee_1_412" descr=""/>
          <p:cNvPicPr/>
          <p:nvPr/>
        </p:nvPicPr>
        <p:blipFill>
          <a:blip r:embed="rId2">
            <a:alphaModFix amt="70000"/>
          </a:blip>
          <a:srcRect l="0" t="0" r="12114" b="7865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20" name="Google Shape;27;g34a02e3c7ee_1_412" descr=""/>
          <p:cNvPicPr/>
          <p:nvPr/>
        </p:nvPicPr>
        <p:blipFill>
          <a:blip r:embed="rId3">
            <a:alphaModFix amt="35000"/>
          </a:blip>
          <a:srcRect l="18893" t="0" r="0" b="33382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21" name="Google Shape;29;g34a02e3c7ee_1_412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22" name="Google Shape;30;g34a02e3c7ee_1_412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d8d8d8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" name="Google Shape;31;g34a02e3c7ee_1_412" descr="A screen shot of a computer&#10;&#10;Description automatically generated"/>
          <p:cNvPicPr/>
          <p:nvPr/>
        </p:nvPicPr>
        <p:blipFill>
          <a:blip r:embed="rId5"/>
          <a:srcRect l="8333" t="0" r="12516" b="6313"/>
          <a:stretch/>
        </p:blipFill>
        <p:spPr>
          <a:xfrm>
            <a:off x="-646920" y="1477440"/>
            <a:ext cx="8098200" cy="5392080"/>
          </a:xfrm>
          <a:prstGeom prst="rect">
            <a:avLst/>
          </a:prstGeom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sldNum" idx="11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d8d8d8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0BB41CFE-8217-4554-AFBC-892A4D858694}" type="slidenum">
              <a:rPr b="0" lang="en-US" sz="1200" spc="-1" strike="noStrike">
                <a:solidFill>
                  <a:srgbClr val="d8d8d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ftr" idx="1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8C9822A-558D-41BF-8C5A-09DC41189013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1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50;g34a02e3c7ee_1_434" descr=""/>
          <p:cNvPicPr/>
          <p:nvPr/>
        </p:nvPicPr>
        <p:blipFill>
          <a:blip r:embed="rId2"/>
          <a:stretch/>
        </p:blipFill>
        <p:spPr>
          <a:xfrm>
            <a:off x="0" y="298800"/>
            <a:ext cx="12191400" cy="6558480"/>
          </a:xfrm>
          <a:prstGeom prst="rect">
            <a:avLst/>
          </a:prstGeom>
          <a:ln w="0">
            <a:noFill/>
          </a:ln>
        </p:spPr>
      </p:pic>
      <p:pic>
        <p:nvPicPr>
          <p:cNvPr id="29" name="Google Shape;51;g34a02e3c7ee_1_434" descr=""/>
          <p:cNvPicPr/>
          <p:nvPr/>
        </p:nvPicPr>
        <p:blipFill>
          <a:blip r:embed="rId3"/>
          <a:srcRect l="31237" t="0" r="0" b="0"/>
          <a:stretch/>
        </p:blipFill>
        <p:spPr>
          <a:xfrm>
            <a:off x="0" y="697680"/>
            <a:ext cx="8381160" cy="6159600"/>
          </a:xfrm>
          <a:prstGeom prst="rect">
            <a:avLst/>
          </a:prstGeom>
          <a:ln w="0">
            <a:noFill/>
          </a:ln>
        </p:spPr>
      </p:pic>
      <p:pic>
        <p:nvPicPr>
          <p:cNvPr id="30" name="Google Shape;52;g34a02e3c7ee_1_434" descr=""/>
          <p:cNvPicPr/>
          <p:nvPr/>
        </p:nvPicPr>
        <p:blipFill>
          <a:blip r:embed="rId4"/>
          <a:srcRect l="0" t="57447" r="0" b="0"/>
          <a:stretch/>
        </p:blipFill>
        <p:spPr>
          <a:xfrm>
            <a:off x="5464800" y="3939840"/>
            <a:ext cx="9643320" cy="2917440"/>
          </a:xfrm>
          <a:prstGeom prst="rect">
            <a:avLst/>
          </a:prstGeom>
          <a:ln w="0">
            <a:noFill/>
          </a:ln>
        </p:spPr>
      </p:pic>
      <p:pic>
        <p:nvPicPr>
          <p:cNvPr id="31" name="Google Shape;53;g34a02e3c7ee_1_434" descr=""/>
          <p:cNvPicPr/>
          <p:nvPr/>
        </p:nvPicPr>
        <p:blipFill>
          <a:blip r:embed="rId5"/>
          <a:srcRect l="0" t="4361" r="0" b="44026"/>
          <a:stretch/>
        </p:blipFill>
        <p:spPr>
          <a:xfrm>
            <a:off x="-3302640" y="-1420560"/>
            <a:ext cx="9643320" cy="3539160"/>
          </a:xfrm>
          <a:prstGeom prst="rect">
            <a:avLst/>
          </a:prstGeom>
          <a:ln w="0">
            <a:noFill/>
          </a:ln>
        </p:spPr>
      </p:pic>
      <p:sp>
        <p:nvSpPr>
          <p:cNvPr id="32" name="Google Shape;54;g34a02e3c7ee_1_434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lt1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" name="Google Shape;55;g34a02e3c7ee_1_434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34" name="PlaceHolder 1"/>
          <p:cNvSpPr>
            <a:spLocks noGrp="1"/>
          </p:cNvSpPr>
          <p:nvPr>
            <p:ph type="ftr" idx="1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sldNum" idx="1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0CDA4CA-76BE-457A-9F0B-9B017DFCEA98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dt" idx="1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7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58;g34a02e3c7ee_1_444" descr=""/>
          <p:cNvPicPr/>
          <p:nvPr/>
        </p:nvPicPr>
        <p:blipFill>
          <a:blip r:embed="rId2">
            <a:alphaModFix amt="35000"/>
          </a:blip>
          <a:srcRect l="0" t="0" r="18648" b="77632"/>
          <a:stretch/>
        </p:blipFill>
        <p:spPr>
          <a:xfrm rot="10800000">
            <a:off x="720" y="-5400"/>
            <a:ext cx="7221960" cy="1067040"/>
          </a:xfrm>
          <a:prstGeom prst="rect">
            <a:avLst/>
          </a:prstGeom>
          <a:ln w="0">
            <a:noFill/>
          </a:ln>
        </p:spPr>
      </p:pic>
      <p:pic>
        <p:nvPicPr>
          <p:cNvPr id="38" name="Google Shape;59;g34a02e3c7ee_1_444" descr=""/>
          <p:cNvPicPr/>
          <p:nvPr/>
        </p:nvPicPr>
        <p:blipFill>
          <a:blip r:embed="rId3"/>
          <a:stretch/>
        </p:blipFill>
        <p:spPr>
          <a:xfrm>
            <a:off x="0" y="3016080"/>
            <a:ext cx="7591680" cy="3835440"/>
          </a:xfrm>
          <a:prstGeom prst="rect">
            <a:avLst/>
          </a:prstGeom>
          <a:ln w="0">
            <a:noFill/>
          </a:ln>
        </p:spPr>
      </p:pic>
      <p:pic>
        <p:nvPicPr>
          <p:cNvPr id="39" name="Google Shape;60;g34a02e3c7ee_1_444" descr=""/>
          <p:cNvPicPr/>
          <p:nvPr/>
        </p:nvPicPr>
        <p:blipFill>
          <a:blip r:embed="rId4"/>
          <a:srcRect l="0" t="0" r="0" b="43203"/>
          <a:stretch/>
        </p:blipFill>
        <p:spPr>
          <a:xfrm flipH="1">
            <a:off x="-570960" y="-1543320"/>
            <a:ext cx="6469200" cy="2610360"/>
          </a:xfrm>
          <a:prstGeom prst="rect">
            <a:avLst/>
          </a:prstGeom>
          <a:ln w="0">
            <a:noFill/>
          </a:ln>
        </p:spPr>
      </p:pic>
      <p:pic>
        <p:nvPicPr>
          <p:cNvPr id="40" name="Google Shape;61;g34a02e3c7ee_1_444" descr=""/>
          <p:cNvPicPr/>
          <p:nvPr/>
        </p:nvPicPr>
        <p:blipFill>
          <a:blip r:embed="rId5"/>
          <a:srcRect l="0" t="60246" r="0" b="-12435"/>
          <a:stretch/>
        </p:blipFill>
        <p:spPr>
          <a:xfrm>
            <a:off x="0" y="5029920"/>
            <a:ext cx="6469200" cy="2398320"/>
          </a:xfrm>
          <a:prstGeom prst="rect">
            <a:avLst/>
          </a:prstGeom>
          <a:ln w="0">
            <a:noFill/>
          </a:ln>
        </p:spPr>
      </p:pic>
      <p:sp>
        <p:nvSpPr>
          <p:cNvPr id="41" name="Google Shape;62;g34a02e3c7ee_1_444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Google Shape;63;g34a02e3c7ee_1_444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13EF0A8-E748-47EF-ACE0-913BD3A95B37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7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hyperlink" Target="https://app.sanjup.co/" TargetMode="Externa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8.xml"/><Relationship Id="rId6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95;g34a02e3c7ee_1_391" descr=""/>
          <p:cNvPicPr/>
          <p:nvPr/>
        </p:nvPicPr>
        <p:blipFill>
          <a:blip r:embed="rId1"/>
          <a:stretch/>
        </p:blipFill>
        <p:spPr>
          <a:xfrm>
            <a:off x="7077240" y="1936800"/>
            <a:ext cx="3771000" cy="1869480"/>
          </a:xfrm>
          <a:prstGeom prst="rect">
            <a:avLst/>
          </a:prstGeom>
          <a:ln w="0">
            <a:noFill/>
          </a:ln>
        </p:spPr>
      </p:pic>
      <p:sp>
        <p:nvSpPr>
          <p:cNvPr id="114" name="Google Shape;196;g34a02e3c7ee_1_ 1"/>
          <p:cNvSpPr/>
          <p:nvPr/>
        </p:nvSpPr>
        <p:spPr>
          <a:xfrm>
            <a:off x="0" y="4025880"/>
            <a:ext cx="1219140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b="0" lang="fa-IR" sz="4400" spc="-1" strike="noStrike">
                <a:solidFill>
                  <a:schemeClr val="lt1"/>
                </a:solidFill>
                <a:latin typeface="Vazirmatn"/>
                <a:cs typeface="Vazirmatn"/>
              </a:rPr>
              <a:t>گزارش نظرسنجی انجام شده بیمه بازار در سنجاپ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5" name="Google Shape;197;g34a02e3c7ee_1_ 1" descr=""/>
          <p:cNvPicPr/>
          <p:nvPr/>
        </p:nvPicPr>
        <p:blipFill>
          <a:blip r:embed="rId2"/>
          <a:stretch/>
        </p:blipFill>
        <p:spPr>
          <a:xfrm>
            <a:off x="1559520" y="2090880"/>
            <a:ext cx="3790080" cy="156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248;g3250dd425eb_0_81"/>
          <p:cNvSpPr/>
          <p:nvPr/>
        </p:nvSpPr>
        <p:spPr>
          <a:xfrm>
            <a:off x="610920" y="1453680"/>
            <a:ext cx="10969560" cy="4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b="0" lang="fa-IR" sz="2500" spc="-1" strike="noStrike">
                <a:solidFill>
                  <a:schemeClr val="dk1"/>
                </a:solidFill>
                <a:latin typeface="Vazirmatn"/>
                <a:cs typeface="Vazirmatn"/>
              </a:rPr>
              <a:t>کدام یک از وب‌سایت‌های خرید و مقایسه آنلاین دیگر بیمه را که در زیر آمده می‌شناسید؟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Google Shape;249;g3250dd425eb_0_ 1"/>
          <p:cNvSpPr/>
          <p:nvPr/>
        </p:nvSpPr>
        <p:spPr>
          <a:xfrm>
            <a:off x="0" y="559800"/>
            <a:ext cx="12191400" cy="662760"/>
          </a:xfrm>
          <a:prstGeom prst="roundRect">
            <a:avLst>
              <a:gd name="adj" fmla="val 22793"/>
            </a:avLst>
          </a:prstGeom>
          <a:solidFill>
            <a:schemeClr val="lt1">
              <a:alpha val="20000"/>
            </a:schemeClr>
          </a:solidFill>
          <a:ln w="0">
            <a:noFill/>
          </a:ln>
          <a:effectLst>
            <a:outerShdw algn="tl" blurRad="152280" dir="2700000" dist="37674" rotWithShape="0" sx="101000" sy="10100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b="0" lang="fa-IR" sz="2400" spc="-1" strike="noStrike">
                <a:solidFill>
                  <a:schemeClr val="dk1"/>
                </a:solidFill>
                <a:latin typeface="Vazirmatn"/>
                <a:cs typeface="Vazirmatn"/>
              </a:rPr>
              <a:t>نظرسنجی انجام شده بیمه بازار در سنجاپ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Google Shape;250;g3250dd425eb_0_ 1"/>
          <p:cNvSpPr/>
          <p:nvPr/>
        </p:nvSpPr>
        <p:spPr>
          <a:xfrm>
            <a:off x="2962440" y="403200"/>
            <a:ext cx="264960" cy="272880"/>
          </a:xfrm>
          <a:custGeom>
            <a:avLst/>
            <a:gdLst>
              <a:gd name="textAreaLeft" fmla="*/ 0 w 264960"/>
              <a:gd name="textAreaRight" fmla="*/ 265680 w 264960"/>
              <a:gd name="textAreaTop" fmla="*/ 0 h 272880"/>
              <a:gd name="textAreaBottom" fmla="*/ 273600 h 272880"/>
            </a:gdLst>
            <a:ah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19" name="Google Shape;251;g3250dd425eb_0_ 1"/>
          <p:cNvSpPr/>
          <p:nvPr/>
        </p:nvSpPr>
        <p:spPr>
          <a:xfrm rot="10800000">
            <a:off x="9031680" y="1092600"/>
            <a:ext cx="264960" cy="272880"/>
          </a:xfrm>
          <a:custGeom>
            <a:avLst/>
            <a:gdLst>
              <a:gd name="textAreaLeft" fmla="*/ 0 w 264960"/>
              <a:gd name="textAreaRight" fmla="*/ 265680 w 264960"/>
              <a:gd name="textAreaTop" fmla="*/ 0 h 272880"/>
              <a:gd name="textAreaBottom" fmla="*/ 273600 h 272880"/>
            </a:gdLst>
            <a:ah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20" name="PlaceHolder 1"/>
          <p:cNvSpPr>
            <a:spLocks noGrp="1"/>
          </p:cNvSpPr>
          <p:nvPr>
            <p:ph type="sldNum" idx="48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3AE2D84E-3D2C-417A-9F06-86053FEDB7C7}" type="slidenum">
              <a:rPr b="0" lang="en-US" sz="1200" spc="-1" strike="noStrike">
                <a:solidFill>
                  <a:srgbClr val="7f7f7f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21" name="Google Shape;253;g3250dd425eb_0_ 1" descr=""/>
          <p:cNvPicPr/>
          <p:nvPr/>
        </p:nvPicPr>
        <p:blipFill>
          <a:blip r:embed="rId1"/>
          <a:stretch/>
        </p:blipFill>
        <p:spPr>
          <a:xfrm>
            <a:off x="2351880" y="2018520"/>
            <a:ext cx="7487640" cy="462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412;g34d486d6429_0_152"/>
          <p:cNvSpPr/>
          <p:nvPr/>
        </p:nvSpPr>
        <p:spPr>
          <a:xfrm>
            <a:off x="0" y="559800"/>
            <a:ext cx="12191400" cy="662760"/>
          </a:xfrm>
          <a:prstGeom prst="roundRect">
            <a:avLst>
              <a:gd name="adj" fmla="val 22793"/>
            </a:avLst>
          </a:prstGeom>
          <a:solidFill>
            <a:schemeClr val="lt1">
              <a:alpha val="20000"/>
            </a:schemeClr>
          </a:solidFill>
          <a:ln w="0">
            <a:noFill/>
          </a:ln>
          <a:effectLst>
            <a:outerShdw algn="tl" blurRad="152280" dir="2700000" dist="37674" rotWithShape="0" sx="101000" sy="101000">
              <a:srgbClr val="000000">
                <a:alpha val="22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b="0" lang="fa-IR" sz="2400" spc="-1" strike="noStrike">
                <a:solidFill>
                  <a:schemeClr val="dk1"/>
                </a:solidFill>
                <a:latin typeface="Vazirmatn"/>
                <a:cs typeface="Vazirmatn"/>
              </a:rPr>
              <a:t>نظرسنجی انجام شده بیمه بازار در سنجاپ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Google Shape;413;g34d486d6429_0_ 1"/>
          <p:cNvSpPr/>
          <p:nvPr/>
        </p:nvSpPr>
        <p:spPr>
          <a:xfrm>
            <a:off x="2962440" y="403200"/>
            <a:ext cx="264960" cy="272880"/>
          </a:xfrm>
          <a:custGeom>
            <a:avLst/>
            <a:gdLst>
              <a:gd name="textAreaLeft" fmla="*/ 0 w 264960"/>
              <a:gd name="textAreaRight" fmla="*/ 265680 w 264960"/>
              <a:gd name="textAreaTop" fmla="*/ 0 h 272880"/>
              <a:gd name="textAreaBottom" fmla="*/ 273600 h 272880"/>
            </a:gdLst>
            <a:ah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24" name="Google Shape;414;g34d486d6429_0_ 1"/>
          <p:cNvSpPr/>
          <p:nvPr/>
        </p:nvSpPr>
        <p:spPr>
          <a:xfrm rot="10800000">
            <a:off x="9031680" y="1092600"/>
            <a:ext cx="264960" cy="272880"/>
          </a:xfrm>
          <a:custGeom>
            <a:avLst/>
            <a:gdLst>
              <a:gd name="textAreaLeft" fmla="*/ 0 w 264960"/>
              <a:gd name="textAreaRight" fmla="*/ 265680 w 264960"/>
              <a:gd name="textAreaTop" fmla="*/ 0 h 272880"/>
              <a:gd name="textAreaBottom" fmla="*/ 273600 h 272880"/>
            </a:gdLst>
            <a:ah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25" name="PlaceHolder 1"/>
          <p:cNvSpPr>
            <a:spLocks noGrp="1"/>
          </p:cNvSpPr>
          <p:nvPr>
            <p:ph type="sldNum" idx="49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DE2A0DFC-3808-45F3-B4FC-757B88791997}" type="slidenum">
              <a:rPr b="0" lang="en-US" sz="1200" spc="-1" strike="noStrike">
                <a:solidFill>
                  <a:srgbClr val="7f7f7f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126" name="Google Shape;416;g34d486d6429_0_ 1"/>
          <p:cNvGraphicFramePr/>
          <p:nvPr/>
        </p:nvGraphicFramePr>
        <p:xfrm>
          <a:off x="216720" y="2022840"/>
          <a:ext cx="11757960" cy="4807800"/>
        </p:xfrm>
        <a:graphic>
          <a:graphicData uri="http://schemas.openxmlformats.org/drawingml/2006/table">
            <a:tbl>
              <a:tblPr/>
              <a:tblGrid>
                <a:gridCol w="1499400"/>
                <a:gridCol w="1465560"/>
                <a:gridCol w="1465560"/>
                <a:gridCol w="1465560"/>
                <a:gridCol w="1465560"/>
                <a:gridCol w="1465560"/>
                <a:gridCol w="1465560"/>
                <a:gridCol w="1465560"/>
              </a:tblGrid>
              <a:tr h="743040"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به تفکیک سن و جنسیت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25-35</a:t>
                      </a: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 سال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36-45</a:t>
                      </a: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 سال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46-55</a:t>
                      </a: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 سال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56-65</a:t>
                      </a: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 سال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بالای </a:t>
                      </a: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66</a:t>
                      </a: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 سال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مرد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زن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</a:tr>
              <a:tr h="471240"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گزینه‌ها 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A (465)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B (584)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C (333)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D (96)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E (50)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A (968)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B (560)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9fc5e8"/>
                    </a:solidFill>
                  </a:tcPr>
                </a:tc>
              </a:tr>
              <a:tr h="559440"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ازکی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42.37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41.60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39.76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34.37%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46.77%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41.38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40.72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</a:tr>
              <a:tr h="471240"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اسنپ بیمه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9.24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10.37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8.92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5.47%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4.84%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8.72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10.25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</a:tr>
              <a:tr h="667080"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بیمه بازار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10.85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7.03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11.36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14.06%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3.23%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10.19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8.17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</a:tr>
              <a:tr h="743040"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بیمه دات کام 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23.61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25.51%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24.75%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21.88%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20.97%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25.61%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22.18%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</a:tr>
              <a:tr h="732600"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هیچ‌کدام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13.93%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15.49%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15.21%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24.22%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24.19%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14.10%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18.68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27" name="Google Shape;417;g34d486d6429_0_ 1"/>
          <p:cNvSpPr/>
          <p:nvPr/>
        </p:nvSpPr>
        <p:spPr>
          <a:xfrm>
            <a:off x="1501920" y="1455840"/>
            <a:ext cx="9187560" cy="4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b="0" lang="fa-IR" sz="2500" spc="-1" strike="noStrike">
                <a:solidFill>
                  <a:schemeClr val="dk1"/>
                </a:solidFill>
                <a:latin typeface="Vazirmatn"/>
                <a:cs typeface="Vazirmatn"/>
              </a:rPr>
              <a:t>در یک ماه گذشته تبلیغات کدام یک از این شرکت ها را دیده‌اید؟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203600" y="365040"/>
            <a:ext cx="4368600" cy="573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rtl="1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fa-IR" sz="3100" spc="-1" strike="noStrike">
                <a:solidFill>
                  <a:schemeClr val="dk1"/>
                </a:solidFill>
                <a:latin typeface="Vazirmatn"/>
                <a:cs typeface="Vazirmatn"/>
              </a:rPr>
              <a:t>کمتـــــــر از </a:t>
            </a:r>
            <a:r>
              <a:rPr b="0" lang="en-US" sz="3100" spc="-1" strike="noStrike">
                <a:solidFill>
                  <a:schemeClr val="dk1"/>
                </a:solidFill>
                <a:latin typeface="Vazirmatn"/>
                <a:ea typeface="Vazirmatn"/>
              </a:rPr>
              <a:t>20</a:t>
            </a:r>
            <a:r>
              <a:rPr b="0" lang="en-US" sz="3100" spc="-1" strike="noStrike">
                <a:solidFill>
                  <a:schemeClr val="dk1"/>
                </a:solidFill>
                <a:latin typeface="Vazirmatn"/>
                <a:ea typeface="Vazirmatn"/>
              </a:rPr>
              <a:t> دقیقـــــه!!</a:t>
            </a:r>
            <a:br>
              <a:rPr sz="3600"/>
            </a:br>
            <a:r>
              <a:rPr b="0" lang="fa-IR" sz="1800" spc="-1" strike="noStrike">
                <a:solidFill>
                  <a:schemeClr val="dk1"/>
                </a:solidFill>
                <a:latin typeface="Vazirmatn"/>
                <a:cs typeface="Vazirmatn"/>
              </a:rPr>
              <a:t>تا دریافت اولین نظرات مردم فاصله دارید..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.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Google Shape;474;p15" descr=""/>
          <p:cNvPicPr/>
          <p:nvPr/>
        </p:nvPicPr>
        <p:blipFill>
          <a:blip r:embed="rId1"/>
          <a:srcRect l="15134" t="0" r="15134" b="0"/>
          <a:stretch/>
        </p:blipFill>
        <p:spPr>
          <a:xfrm>
            <a:off x="711360" y="2111400"/>
            <a:ext cx="5433120" cy="3380760"/>
          </a:xfrm>
          <a:prstGeom prst="rect">
            <a:avLst/>
          </a:prstGeom>
          <a:ln w="9525">
            <a:solidFill>
              <a:srgbClr val="d8d8d8"/>
            </a:solidFill>
            <a:round/>
          </a:ln>
        </p:spPr>
      </p:pic>
      <p:sp>
        <p:nvSpPr>
          <p:cNvPr id="130" name="Google Shape;475;p15">
            <a:hlinkClick r:id="rId2"/>
          </p:cNvPr>
          <p:cNvSpPr/>
          <p:nvPr/>
        </p:nvSpPr>
        <p:spPr>
          <a:xfrm>
            <a:off x="7437240" y="3614400"/>
            <a:ext cx="4042800" cy="68004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fa-IR" sz="2000" spc="-1" strike="noStrike">
                <a:solidFill>
                  <a:schemeClr val="lt1"/>
                </a:solidFill>
                <a:latin typeface="Vazirmatn"/>
                <a:cs typeface="Vazirmatn"/>
              </a:rPr>
              <a:t>ورود بـــــه پنــــــــل سنجـــــاپ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Google Shape;476;p15"/>
          <p:cNvSpPr/>
          <p:nvPr/>
        </p:nvSpPr>
        <p:spPr>
          <a:xfrm>
            <a:off x="7660800" y="3874680"/>
            <a:ext cx="300240" cy="159480"/>
          </a:xfrm>
          <a:prstGeom prst="leftArrow">
            <a:avLst>
              <a:gd name="adj1" fmla="val 50000"/>
              <a:gd name="adj2" fmla="val 80952"/>
            </a:avLst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9960" bIns="399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pic>
        <p:nvPicPr>
          <p:cNvPr id="132" name="Google Shape;477;p15" descr="Stopwatch with solid fill"/>
          <p:cNvPicPr/>
          <p:nvPr/>
        </p:nvPicPr>
        <p:blipFill>
          <a:blip r:embed="rId3"/>
          <a:stretch/>
        </p:blipFill>
        <p:spPr>
          <a:xfrm>
            <a:off x="7323480" y="1407240"/>
            <a:ext cx="913680" cy="913680"/>
          </a:xfrm>
          <a:prstGeom prst="rect">
            <a:avLst/>
          </a:prstGeom>
          <a:ln w="0">
            <a:noFill/>
          </a:ln>
        </p:spPr>
      </p:pic>
      <p:pic>
        <p:nvPicPr>
          <p:cNvPr id="133" name="Google Shape;478;p15" descr=""/>
          <p:cNvPicPr/>
          <p:nvPr/>
        </p:nvPicPr>
        <p:blipFill>
          <a:blip r:embed="rId4"/>
          <a:stretch/>
        </p:blipFill>
        <p:spPr>
          <a:xfrm>
            <a:off x="-65520" y="0"/>
            <a:ext cx="3565080" cy="176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LibreOffice/24.2.7.2$Linux_X86_64 LibreOffice_project/420$Build-2</Application>
  <AppVersion>15.0000</AppVersion>
  <Words>1818</Words>
  <Paragraphs>622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2023-09-23T10:18:23Z</dcterms:created>
  <dc:creator>pariya eskandari</dc:creator>
  <dc:description/>
  <dc:language>en-US</dc:language>
  <cp:lastModifiedBy/>
  <dcterms:modified xsi:type="dcterms:W3CDTF">2025-05-03T13:05:55Z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28</vt:i4>
  </property>
  <property fmtid="{D5CDD505-2E9C-101B-9397-08002B2CF9AE}" pid="3" name="PresentationFormat">
    <vt:lpwstr>Widescreen</vt:lpwstr>
  </property>
  <property fmtid="{D5CDD505-2E9C-101B-9397-08002B2CF9AE}" pid="4" name="Slides">
    <vt:i4>28</vt:i4>
  </property>
</Properties>
</file>